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Highlight It is an evidence based progamme</p:text>
  </p:cm>
  <p:cm authorId="0" idx="2" dt="2024-02-15T21:39:16.040">
    <p:pos x="6000" y="0"/>
    <p:text>@naagy14@gmail.com - Add some evidence from Mexico</p:text>
  </p:cm>
  <p:cm authorId="0" idx="3" dt="2024-02-23T13:17:19.162">
    <p:pos x="6000" y="0"/>
    <p:text>@naagy14@gmail.com 
Highlighting this to be up in your inbox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Check the QR code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Not for 2000 version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Add instructions for modelling
_Reassigned to grm.lmt@gmail.com_</p:text>
  </p:cm>
  <p:cm authorId="0" idx="8" dt="2024-02-23T15:14:59.823">
    <p:pos x="6000" y="0"/>
    <p:text>@grm.lmt@gmail.com - Highlighting this so its on top of your inbox</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Remove</p:text>
  </p:cm>
  <p:cm authorId="0" idx="10" dt="2024-02-15T22:39:16.722">
    <p:pos x="6000" y="0"/>
    <p:text>@grm.lmt@gmail.com - Share the shorter version here</p:text>
  </p:cm>
  <p:cm authorId="0" idx="11" dt="2024-02-23T15:15:25.562">
    <p:pos x="6000" y="0"/>
    <p:text>@grm.lmt@gmail.com - Highlighting this so its on top of your inbox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3: Diálogo Interno: Sesión de chat de WhatsApp sobre el diálogo Interno y el estrés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5: Despedida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¡También es importante que tú modeles este enfoque a lo largo de la formación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pPr>
            <a:r>
              <a:t>Comparte tus retos y desafíos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a:solidFill>
                  <a:srgbClr val="00969A"/>
                </a:solidFill>
              </a:defRPr>
            </a:pPr>
            <a:r>
              <a:t>On Day 3, you will lead a session on self-talk </a:t>
            </a:r>
            <a:endParaRPr b="1">
              <a:solidFill>
                <a:srgbClr val="00969A"/>
              </a:solidFill>
            </a:endParaRPr>
          </a:p>
          <a:p>
            <a:pPr indent="0" lvl="0" marL="0" rtl="0" algn="l">
              <a:spcBef>
                <a:spcPts val="0"/>
              </a:spcBef>
              <a:spcAft>
                <a:spcPts val="0"/>
              </a:spcAft>
              <a:buNone/>
            </a:pPr>
            <a:endParaRPr b="1">
              <a:solidFill>
                <a:srgbClr val="00969A"/>
              </a:solidFill>
            </a:endParaRPr>
          </a:p>
          <a:p>
            <a:pPr indent="0" lvl="0" marL="0" rtl="0" algn="l">
              <a:spcBef>
                <a:spcPts val="0"/>
              </a:spcBef>
              <a:spcAft>
                <a:spcPts val="0"/>
              </a:spcAft>
              <a:buNone/>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pPr>
            <a:r>
              <a:rPr>
                <a:latin typeface="Arial"/>
                <a:ea typeface="Arial"/>
                <a:cs typeface="Arial"/>
                <a:sym typeface="Arial"/>
              </a:rPr>
              <a:t>En </a:t>
            </a:r>
            <a:r>
              <a:t>México,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15% de los jóvenes en México experimentan problemas de salud mental y 31% de los adolescentes presentan al menos un síntoma de depresión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16,7% de los adultos mexicanos presentan síntomas de depresión.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acoso (bullying) y la violencia son los problemas que más se presentan en los niveles escolares de primaria, secundaria y preparatoria.</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 enfermedad mental en niños se asocia con problemas de aprendizaje, afectaciones en el desarrollo y consumo de sustancias.</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Las intervenciones en donde participan los padres para mejorar la salud mental de sus niños y niñas tienen una base de evidencia sólida cuando se han aplicado en otros contextos.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3">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7: Safeguarding</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pPr>
            <a:r>
              <a:t>Salvaguardar y Proteger en el chatbot de Crianza con Conciencia+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¿Cuál es tu responsabilidad durante la sesión de chat presencial y en línea?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pPr>
            <a:r>
              <a:t>Conoce las Políticas de Salvaguarda para las Infancias y Adolescencias, además de los procedimientos de remisión de tu organización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Understand who to report to within your organization and how to engage external resources like local referral pathways or authorities.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Take responsibility for responding to disclosures of past or present abuse.</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Discuss the situation with your supervisor to agree on the next steps forward.</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Remember, you're not expected to resolve the situation alone.</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How to address challenges you might face?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Retos y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Groundbreaking hybrid programme that uses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pPr>
            <a: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About Parenting with Consciousness +</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This course contains 5 </a:t>
            </a:r>
            <a:r>
              <a:t>lessons</a:t>
            </a:r>
            <a:r>
              <a:rPr>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Module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Introduction to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Daily Lessons on improving your relationship with your girl, boy, or teen</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3:</a:t>
            </a:r>
            <a:r>
              <a:rPr sz="1700">
                <a:solidFill>
                  <a:schemeClr val="dk1"/>
                </a:solidFill>
                <a:latin typeface="Delicious Handrawn"/>
                <a:ea typeface="Delicious Handrawn"/>
                <a:cs typeface="Delicious Handrawn"/>
                <a:sym typeface="Delicious Handrawn"/>
              </a:rPr>
              <a:t> </a:t>
            </a:r>
            <a:r>
              <a:rPr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5:</a:t>
            </a:r>
            <a:r>
              <a:rPr sz="1200">
                <a:solidFill>
                  <a:srgbClr val="00969B"/>
                </a:solidFill>
                <a:latin typeface="Arial"/>
                <a:ea typeface="Arial"/>
                <a:cs typeface="Arial"/>
                <a:sym typeface="Arial"/>
              </a:rPr>
              <a:t> </a:t>
            </a:r>
            <a:r>
              <a:rPr sz="1200">
                <a:solidFill>
                  <a:schemeClr val="dk1"/>
                </a:solidFill>
              </a:rPr>
              <a:t>Saying Goodbye</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Facilitator Journey</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You’ll need: Facilitator Manual and Slides, and Crianza con Conciencia+ Chatbot</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You’ll need: Formando Conciencia+ App and WhatsApp group with parents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Agenda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12:00-12:55</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13:00-13:55</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Demostración en vivo de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Descripciónde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13:55-14:00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Despedida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2: Accept, Explore, Connect, Practise</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pPr>
            <a:r>
              <a:t>Recordatorios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pPr>
            <a:r>
              <a:t>Recordatorios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3: Live Demo of the Onboarding Session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parents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Introductions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First parenting skill: self-care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Walk through the first lesson of Crianza con Conciencia+ chatbot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Getting started in WhatsApp automated chat</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pPr>
            <a:r>
              <a:t>The Identification Number (ID) that parents will share with you</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pPr>
            <a:r>
              <a:t>Welcome messages</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defRPr sz="300"/>
            </a:pPr>
            <a: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pPr>
            <a:r>
              <a:t>Getting to know each other zoom poll</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Bienvenida y Presentaciones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pPr>
            <a:r>
              <a:t>LET’S SET SOME GROUND RULES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facilitators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4: Setting up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Cierre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If the participants are facing any issues, they can restart their chatbot by typing REANUDAR. </a:t>
            </a:r>
            <a:r>
              <a:rPr b="1"/>
              <a:t>DO NOT USE REANUDAR WITH PARENTS!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pPr>
            <a:r>
              <a:t>Comparte tus experiencias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Create WhatsApp Group:</a:t>
            </a:r>
            <a:r>
              <a:t>Set up your group in advance using "Familias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6: Conducting WhatsApp Chat Session</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rtl="0" algn="ctr">
              <a:spcBef>
                <a:spcPts val="0"/>
              </a:spcBef>
              <a:spcAft>
                <a:spcPts val="0"/>
              </a:spcAft>
              <a:buClr>
                <a:schemeClr val="dk1"/>
              </a:buClr>
              <a:buSzPts val="1100"/>
              <a:buFont typeface="Arial"/>
              <a:buNone/>
            </a:pPr>
            <a:endParaRPr b="1">
              <a:solidFill>
                <a:schemeClr val="lt1"/>
              </a:solidFill>
            </a:endParaRPr>
          </a:p>
          <a:p>
            <a:pPr indent="0" lvl="0" marL="0" rtl="0" algn="ctr">
              <a:spcBef>
                <a:spcPts val="0"/>
              </a:spcBef>
              <a:spcAft>
                <a:spcPts val="0"/>
              </a:spcAft>
              <a:buNone/>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